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675E"/>
    <a:srgbClr val="6273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712"/>
  </p:normalViewPr>
  <p:slideViewPr>
    <p:cSldViewPr snapToGrid="0">
      <p:cViewPr varScale="1">
        <p:scale>
          <a:sx n="46" d="100"/>
          <a:sy n="46" d="100"/>
        </p:scale>
        <p:origin x="29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54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818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037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49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227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73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29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40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337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1254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24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016DC3-1354-7E4F-98F5-E77D9EB1CFCE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2039B9-187C-4840-9CDF-ACBD7F9AE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55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personne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976D4418-A4A3-7221-039E-1BEB738DC7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" y="3175"/>
            <a:ext cx="10686257" cy="1512086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36C9572-4646-CE55-B74E-EBC80F9054E9}"/>
              </a:ext>
            </a:extLst>
          </p:cNvPr>
          <p:cNvSpPr txBox="1"/>
          <p:nvPr/>
        </p:nvSpPr>
        <p:spPr>
          <a:xfrm>
            <a:off x="560071" y="452906"/>
            <a:ext cx="95716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800" i="1" dirty="0">
                <a:solidFill>
                  <a:srgbClr val="6273B6"/>
                </a:solidFill>
                <a:latin typeface="Hanken Grotesk Medium" pitchFamily="2" charset="77"/>
              </a:rPr>
              <a:t>SOUTENEZ</a:t>
            </a:r>
          </a:p>
          <a:p>
            <a:pPr algn="ctr"/>
            <a:r>
              <a:rPr lang="fr-FR" sz="4400" i="1" dirty="0">
                <a:solidFill>
                  <a:srgbClr val="EC675E"/>
                </a:solidFill>
                <a:latin typeface="Hanken Grotesk Light" pitchFamily="2" charset="77"/>
              </a:rPr>
              <a:t>Nom + ville de l’établissement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3F456C2-18F6-449D-B1F8-FF0093558E40}"/>
              </a:ext>
            </a:extLst>
          </p:cNvPr>
          <p:cNvSpPr txBox="1"/>
          <p:nvPr/>
        </p:nvSpPr>
        <p:spPr>
          <a:xfrm>
            <a:off x="8415337" y="3785397"/>
            <a:ext cx="1571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>
                <a:latin typeface="Hanken Grotesk Light" pitchFamily="2" charset="77"/>
              </a:rPr>
              <a:t>Logo établissement</a:t>
            </a:r>
          </a:p>
        </p:txBody>
      </p:sp>
      <p:cxnSp>
        <p:nvCxnSpPr>
          <p:cNvPr id="8" name="Connecteur en angle 7">
            <a:extLst>
              <a:ext uri="{FF2B5EF4-FFF2-40B4-BE49-F238E27FC236}">
                <a16:creationId xmlns:a16="http://schemas.microsoft.com/office/drawing/2014/main" id="{5156798A-50D3-24BE-5911-DC231D5E37CF}"/>
              </a:ext>
            </a:extLst>
          </p:cNvPr>
          <p:cNvCxnSpPr>
            <a:cxnSpLocks/>
          </p:cNvCxnSpPr>
          <p:nvPr/>
        </p:nvCxnSpPr>
        <p:spPr>
          <a:xfrm rot="16200000" flipH="1">
            <a:off x="4769525" y="11154283"/>
            <a:ext cx="1074825" cy="1000615"/>
          </a:xfrm>
          <a:prstGeom prst="bentConnector3">
            <a:avLst/>
          </a:prstGeom>
          <a:ln w="28575">
            <a:solidFill>
              <a:srgbClr val="6273B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E4819BDF-26DD-2747-29C5-9D38F5A8EEC9}"/>
              </a:ext>
            </a:extLst>
          </p:cNvPr>
          <p:cNvSpPr txBox="1"/>
          <p:nvPr/>
        </p:nvSpPr>
        <p:spPr>
          <a:xfrm>
            <a:off x="11470105" y="84221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B08BD20-BC19-2FFE-AB56-07707B5A8999}"/>
              </a:ext>
            </a:extLst>
          </p:cNvPr>
          <p:cNvSpPr/>
          <p:nvPr/>
        </p:nvSpPr>
        <p:spPr>
          <a:xfrm>
            <a:off x="2687783" y="3265099"/>
            <a:ext cx="5785996" cy="5602958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motif, carré, pixel, mots croisés&#10;&#10;Le contenu généré par l’IA peut être incorrect.">
            <a:extLst>
              <a:ext uri="{FF2B5EF4-FFF2-40B4-BE49-F238E27FC236}">
                <a16:creationId xmlns:a16="http://schemas.microsoft.com/office/drawing/2014/main" id="{F7B774A0-8B4F-0E06-4266-3B5B75140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0508" y="9721317"/>
            <a:ext cx="1395860" cy="1395860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D9EBC19C-1745-4441-9BAD-A82B7BECC992}"/>
              </a:ext>
            </a:extLst>
          </p:cNvPr>
          <p:cNvSpPr/>
          <p:nvPr/>
        </p:nvSpPr>
        <p:spPr>
          <a:xfrm>
            <a:off x="5345906" y="7486179"/>
            <a:ext cx="4470276" cy="43733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7C3B5C6-05E9-E700-594E-C5C4CAE06721}"/>
              </a:ext>
            </a:extLst>
          </p:cNvPr>
          <p:cNvSpPr/>
          <p:nvPr/>
        </p:nvSpPr>
        <p:spPr>
          <a:xfrm>
            <a:off x="5738346" y="7809389"/>
            <a:ext cx="3949200" cy="39492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DB409CB-BC48-ED0B-4A0D-1A12648DD2A1}"/>
              </a:ext>
            </a:extLst>
          </p:cNvPr>
          <p:cNvSpPr txBox="1"/>
          <p:nvPr/>
        </p:nvSpPr>
        <p:spPr>
          <a:xfrm>
            <a:off x="694167" y="8337439"/>
            <a:ext cx="316770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dirty="0">
                <a:solidFill>
                  <a:srgbClr val="EC675E"/>
                </a:solidFill>
              </a:rPr>
              <a:t>Présentation de votre projet :</a:t>
            </a:r>
          </a:p>
          <a:p>
            <a:r>
              <a:rPr lang="fr-FR" sz="2600" dirty="0">
                <a:solidFill>
                  <a:srgbClr val="EC675E"/>
                </a:solidFill>
              </a:rPr>
              <a:t>-</a:t>
            </a:r>
          </a:p>
          <a:p>
            <a:r>
              <a:rPr lang="fr-FR" sz="2600" dirty="0">
                <a:solidFill>
                  <a:srgbClr val="EC675E"/>
                </a:solidFill>
              </a:rPr>
              <a:t>-</a:t>
            </a:r>
          </a:p>
          <a:p>
            <a:r>
              <a:rPr lang="fr-FR" sz="2600" dirty="0">
                <a:solidFill>
                  <a:srgbClr val="EC675E"/>
                </a:solidFill>
              </a:rPr>
              <a:t>-</a:t>
            </a:r>
          </a:p>
          <a:p>
            <a:r>
              <a:rPr lang="fr-FR" sz="2600" dirty="0">
                <a:solidFill>
                  <a:srgbClr val="EC675E"/>
                </a:solidFill>
              </a:rPr>
              <a:t>-</a:t>
            </a:r>
          </a:p>
          <a:p>
            <a:r>
              <a:rPr lang="fr-FR" sz="2600" dirty="0">
                <a:solidFill>
                  <a:srgbClr val="EC675E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0653969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18</Words>
  <Application>Microsoft Macintosh PowerPoint</Application>
  <PresentationFormat>Personnalisé</PresentationFormat>
  <Paragraphs>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Hanken Grotesk Light</vt:lpstr>
      <vt:lpstr>Hanken Grotesk Medium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Margot BRETHOME</dc:creator>
  <cp:lastModifiedBy>Margot BRETHOME</cp:lastModifiedBy>
  <cp:revision>13</cp:revision>
  <dcterms:created xsi:type="dcterms:W3CDTF">2024-10-15T13:24:52Z</dcterms:created>
  <dcterms:modified xsi:type="dcterms:W3CDTF">2025-03-21T08:26:49Z</dcterms:modified>
</cp:coreProperties>
</file>