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1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03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05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29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06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72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96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49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286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63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31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5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C4217-6DCB-4C4C-A128-766F101A7C2F}" type="datetimeFigureOut">
              <a:rPr lang="fr-FR" smtClean="0"/>
              <a:t>26/03/2025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F0033-E6D5-D549-827B-776544EF6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95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590A245-D737-17F8-BCEC-3D8B90458D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90374" y="187637"/>
            <a:ext cx="5238681" cy="7372038"/>
          </a:xfrm>
          <a:prstGeom prst="rect">
            <a:avLst/>
          </a:prstGeom>
        </p:spPr>
      </p:pic>
      <p:pic>
        <p:nvPicPr>
          <p:cNvPr id="4" name="Image 3" descr="Une image contenant personne, habits, texte&#10;&#10;Le contenu généré par l’IA peut être incorrect.">
            <a:extLst>
              <a:ext uri="{FF2B5EF4-FFF2-40B4-BE49-F238E27FC236}">
                <a16:creationId xmlns:a16="http://schemas.microsoft.com/office/drawing/2014/main" id="{0FA70897-38AC-4044-92EB-6B7AFA45F53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175" y="3175"/>
            <a:ext cx="5321300" cy="7556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05EBF7-0A7C-1338-C4FE-B20B0C2E446D}"/>
              </a:ext>
            </a:extLst>
          </p:cNvPr>
          <p:cNvSpPr/>
          <p:nvPr/>
        </p:nvSpPr>
        <p:spPr>
          <a:xfrm>
            <a:off x="0" y="0"/>
            <a:ext cx="5345906" cy="755967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3D97AB-CDD4-05B4-69AA-32200C0634E1}"/>
              </a:ext>
            </a:extLst>
          </p:cNvPr>
          <p:cNvSpPr/>
          <p:nvPr/>
        </p:nvSpPr>
        <p:spPr>
          <a:xfrm>
            <a:off x="5345723" y="0"/>
            <a:ext cx="5345906" cy="7559675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D13B5D-5FAA-4A17-98B8-BFF5E79584C1}"/>
              </a:ext>
            </a:extLst>
          </p:cNvPr>
          <p:cNvSpPr txBox="1"/>
          <p:nvPr/>
        </p:nvSpPr>
        <p:spPr>
          <a:xfrm>
            <a:off x="439838" y="231492"/>
            <a:ext cx="447940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i="1" dirty="0">
                <a:solidFill>
                  <a:srgbClr val="6273B6"/>
                </a:solidFill>
                <a:latin typeface="Hanken Grotesk Medium" pitchFamily="2" charset="77"/>
              </a:rPr>
              <a:t>SOUTENEZ</a:t>
            </a:r>
          </a:p>
          <a:p>
            <a:pPr algn="ctr"/>
            <a:r>
              <a:rPr lang="fr-FR" sz="2000" i="1" dirty="0">
                <a:solidFill>
                  <a:srgbClr val="EC675E"/>
                </a:solidFill>
                <a:latin typeface="Hanken Grotesk Medium" pitchFamily="2" charset="77"/>
              </a:rPr>
              <a:t>Nom + ville de l’établissement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645711-B2CD-C014-4D07-DFF310E38E18}"/>
              </a:ext>
            </a:extLst>
          </p:cNvPr>
          <p:cNvSpPr txBox="1"/>
          <p:nvPr/>
        </p:nvSpPr>
        <p:spPr>
          <a:xfrm>
            <a:off x="3997748" y="1922585"/>
            <a:ext cx="1160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latin typeface="Hanken Grotesk Light" pitchFamily="2" charset="77"/>
              </a:rPr>
              <a:t>Logo établissement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8CD753B-7DC2-6FC0-066F-DCC68D3B2D6E}"/>
              </a:ext>
            </a:extLst>
          </p:cNvPr>
          <p:cNvSpPr/>
          <p:nvPr/>
        </p:nvSpPr>
        <p:spPr>
          <a:xfrm>
            <a:off x="1357461" y="1776380"/>
            <a:ext cx="2876526" cy="278552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6527BD1-F5D2-D6B6-8D09-E0A66FC8C0D9}"/>
              </a:ext>
            </a:extLst>
          </p:cNvPr>
          <p:cNvSpPr/>
          <p:nvPr/>
        </p:nvSpPr>
        <p:spPr>
          <a:xfrm>
            <a:off x="2632842" y="3849623"/>
            <a:ext cx="2434817" cy="23820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D4D85CE-0214-AA7F-9A64-90B9569DD636}"/>
              </a:ext>
            </a:extLst>
          </p:cNvPr>
          <p:cNvSpPr/>
          <p:nvPr/>
        </p:nvSpPr>
        <p:spPr>
          <a:xfrm>
            <a:off x="2838867" y="4029241"/>
            <a:ext cx="2022768" cy="202276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BFAD0B-B079-5825-F1C4-56A6A419B0E0}"/>
              </a:ext>
            </a:extLst>
          </p:cNvPr>
          <p:cNvSpPr txBox="1"/>
          <p:nvPr/>
        </p:nvSpPr>
        <p:spPr>
          <a:xfrm>
            <a:off x="474310" y="4657668"/>
            <a:ext cx="168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EC675E"/>
                </a:solidFill>
              </a:rPr>
              <a:t>Présentation de votre projet :</a:t>
            </a:r>
          </a:p>
          <a:p>
            <a:r>
              <a:rPr lang="fr-FR" sz="1200" dirty="0">
                <a:solidFill>
                  <a:srgbClr val="EC675E"/>
                </a:solidFill>
              </a:rPr>
              <a:t>-</a:t>
            </a:r>
          </a:p>
          <a:p>
            <a:r>
              <a:rPr lang="fr-FR" sz="1200" dirty="0">
                <a:solidFill>
                  <a:srgbClr val="EC675E"/>
                </a:solidFill>
              </a:rPr>
              <a:t>-</a:t>
            </a:r>
          </a:p>
          <a:p>
            <a:r>
              <a:rPr lang="fr-FR" sz="1200" dirty="0">
                <a:solidFill>
                  <a:srgbClr val="EC675E"/>
                </a:solidFill>
              </a:rPr>
              <a:t>-</a:t>
            </a:r>
          </a:p>
          <a:p>
            <a:r>
              <a:rPr lang="fr-FR" sz="1200" dirty="0">
                <a:solidFill>
                  <a:srgbClr val="EC675E"/>
                </a:solidFill>
              </a:rPr>
              <a:t>-</a:t>
            </a:r>
          </a:p>
          <a:p>
            <a:r>
              <a:rPr lang="fr-FR" sz="1200" dirty="0">
                <a:solidFill>
                  <a:srgbClr val="EC675E"/>
                </a:solidFill>
              </a:rPr>
              <a:t>-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A766F8-00EF-BCCB-F186-CE9FDFFC41CE}"/>
              </a:ext>
            </a:extLst>
          </p:cNvPr>
          <p:cNvSpPr txBox="1"/>
          <p:nvPr/>
        </p:nvSpPr>
        <p:spPr>
          <a:xfrm>
            <a:off x="5732912" y="185359"/>
            <a:ext cx="4618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6273B6"/>
                </a:solidFill>
                <a:latin typeface="Hanken Grotesk Medium" pitchFamily="2" charset="77"/>
              </a:rPr>
              <a:t>Je soutiens</a:t>
            </a:r>
          </a:p>
          <a:p>
            <a:r>
              <a:rPr lang="fr-FR" sz="2000" i="1" dirty="0">
                <a:solidFill>
                  <a:srgbClr val="EC675E"/>
                </a:solidFill>
                <a:latin typeface="Hanken Grotesk Medium" pitchFamily="2" charset="77"/>
              </a:rPr>
              <a:t>« Nom + ville de l’établissement » </a:t>
            </a:r>
            <a:r>
              <a:rPr lang="fr-FR" sz="1100" i="1" dirty="0">
                <a:solidFill>
                  <a:srgbClr val="EC675E"/>
                </a:solidFill>
                <a:latin typeface="Hanken Grotesk Medium" pitchFamily="2" charset="77"/>
              </a:rPr>
              <a:t>*A personnaliser par le CE</a:t>
            </a:r>
          </a:p>
          <a:p>
            <a:endParaRPr lang="fr-FR" sz="2000" i="1" dirty="0">
              <a:latin typeface="Hanken Grotesk Medium" pitchFamily="2" charset="77"/>
            </a:endParaRPr>
          </a:p>
        </p:txBody>
      </p:sp>
      <p:cxnSp>
        <p:nvCxnSpPr>
          <p:cNvPr id="15" name="Connecteur en angle 14">
            <a:extLst>
              <a:ext uri="{FF2B5EF4-FFF2-40B4-BE49-F238E27FC236}">
                <a16:creationId xmlns:a16="http://schemas.microsoft.com/office/drawing/2014/main" id="{B9CB4156-1201-8735-E3BC-B19783889169}"/>
              </a:ext>
            </a:extLst>
          </p:cNvPr>
          <p:cNvCxnSpPr>
            <a:cxnSpLocks/>
          </p:cNvCxnSpPr>
          <p:nvPr/>
        </p:nvCxnSpPr>
        <p:spPr>
          <a:xfrm rot="10800000">
            <a:off x="9825982" y="1082701"/>
            <a:ext cx="455853" cy="294522"/>
          </a:xfrm>
          <a:prstGeom prst="bentConnector3">
            <a:avLst>
              <a:gd name="adj1" fmla="val 50000"/>
            </a:avLst>
          </a:prstGeom>
          <a:ln w="22225">
            <a:solidFill>
              <a:srgbClr val="6273B6"/>
            </a:solidFill>
            <a:tailEnd type="triangle"/>
          </a:ln>
          <a:scene3d>
            <a:camera prst="orthographicFront">
              <a:rot lat="0" lon="21594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96A2E5E-AA0E-E83B-12AE-25838088A064}"/>
              </a:ext>
            </a:extLst>
          </p:cNvPr>
          <p:cNvSpPr/>
          <p:nvPr/>
        </p:nvSpPr>
        <p:spPr>
          <a:xfrm>
            <a:off x="10016921" y="1347590"/>
            <a:ext cx="455853" cy="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motif, carré, pixel, mots croisés&#10;&#10;Le contenu généré par l’IA peut être incorrect.">
            <a:extLst>
              <a:ext uri="{FF2B5EF4-FFF2-40B4-BE49-F238E27FC236}">
                <a16:creationId xmlns:a16="http://schemas.microsoft.com/office/drawing/2014/main" id="{92216C50-982C-120A-CB4F-D8652FD7C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7901" y="888083"/>
            <a:ext cx="518773" cy="51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831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33</Words>
  <Application>Microsoft Macintosh PowerPoint</Application>
  <PresentationFormat>Personnalisé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Hanken Grotesk Light</vt:lpstr>
      <vt:lpstr>Hanken Grotesk Medium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Margot BRETHOME</dc:creator>
  <cp:lastModifiedBy>Margot BRETHOME</cp:lastModifiedBy>
  <cp:revision>2</cp:revision>
  <dcterms:created xsi:type="dcterms:W3CDTF">2025-03-26T12:11:42Z</dcterms:created>
  <dcterms:modified xsi:type="dcterms:W3CDTF">2025-03-26T12:19:11Z</dcterms:modified>
</cp:coreProperties>
</file>